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Roboto" panose="02000000000000000000" pitchFamily="2" charset="0"/>
      <p:regular r:id="rId4"/>
      <p:bold r:id="rId5"/>
      <p:italic r:id="rId6"/>
      <p:boldItalic r:id="rId7"/>
    </p:embeddedFont>
    <p:embeddedFont>
      <p:font typeface="Roboto Bold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589" autoAdjust="0"/>
  </p:normalViewPr>
  <p:slideViewPr>
    <p:cSldViewPr>
      <p:cViewPr>
        <p:scale>
          <a:sx n="78" d="100"/>
          <a:sy n="78" d="100"/>
        </p:scale>
        <p:origin x="55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31F5-B9AB-8C4E-A98A-D4E1933AFAB6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83F2-016C-3A40-BB6A-70F3432C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83F2-016C-3A40-BB6A-70F3432C2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112928"/>
            <a:ext cx="18288000" cy="8174072"/>
          </a:xfrm>
          <a:custGeom>
            <a:avLst/>
            <a:gdLst/>
            <a:ahLst/>
            <a:cxnLst/>
            <a:rect l="l" t="t" r="r" b="b"/>
            <a:pathLst>
              <a:path w="18288000" h="8174072">
                <a:moveTo>
                  <a:pt x="0" y="0"/>
                </a:moveTo>
                <a:lnTo>
                  <a:pt x="18288000" y="0"/>
                </a:lnTo>
                <a:lnTo>
                  <a:pt x="18288000" y="8174072"/>
                </a:lnTo>
                <a:lnTo>
                  <a:pt x="0" y="8174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000"/>
            </a:blip>
            <a:stretch>
              <a:fillRect t="-13810" b="-1381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028700" y="2933700"/>
            <a:ext cx="16291426" cy="6379954"/>
            <a:chOff x="0" y="0"/>
            <a:chExt cx="3146421" cy="12664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46421" cy="1266433"/>
            </a:xfrm>
            <a:custGeom>
              <a:avLst/>
              <a:gdLst/>
              <a:ahLst/>
              <a:cxnLst/>
              <a:rect l="l" t="t" r="r" b="b"/>
              <a:pathLst>
                <a:path w="3146421" h="1266433">
                  <a:moveTo>
                    <a:pt x="0" y="0"/>
                  </a:moveTo>
                  <a:lnTo>
                    <a:pt x="3146421" y="0"/>
                  </a:lnTo>
                  <a:lnTo>
                    <a:pt x="3146421" y="1266433"/>
                  </a:lnTo>
                  <a:lnTo>
                    <a:pt x="0" y="1266433"/>
                  </a:lnTo>
                  <a:close/>
                </a:path>
              </a:pathLst>
            </a:custGeom>
            <a:solidFill>
              <a:srgbClr val="FFFFFF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8317" y="0"/>
            <a:ext cx="8430166" cy="2112928"/>
          </a:xfrm>
          <a:custGeom>
            <a:avLst/>
            <a:gdLst/>
            <a:ahLst/>
            <a:cxnLst/>
            <a:rect l="l" t="t" r="r" b="b"/>
            <a:pathLst>
              <a:path w="8430166" h="2112928">
                <a:moveTo>
                  <a:pt x="0" y="0"/>
                </a:moveTo>
                <a:lnTo>
                  <a:pt x="8430166" y="0"/>
                </a:lnTo>
                <a:lnTo>
                  <a:pt x="8430166" y="2112928"/>
                </a:lnTo>
                <a:lnTo>
                  <a:pt x="0" y="2112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" r="-582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54200" y="495367"/>
            <a:ext cx="2765926" cy="1093199"/>
          </a:xfrm>
          <a:custGeom>
            <a:avLst/>
            <a:gdLst/>
            <a:ahLst/>
            <a:cxnLst/>
            <a:rect l="l" t="t" r="r" b="b"/>
            <a:pathLst>
              <a:path w="2765926" h="1093199">
                <a:moveTo>
                  <a:pt x="0" y="0"/>
                </a:moveTo>
                <a:lnTo>
                  <a:pt x="2765926" y="0"/>
                </a:lnTo>
                <a:lnTo>
                  <a:pt x="2765926" y="1093200"/>
                </a:lnTo>
                <a:lnTo>
                  <a:pt x="0" y="109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1601" y="3709998"/>
            <a:ext cx="15621000" cy="2342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1"/>
              </a:lnSpc>
            </a:pPr>
            <a:r>
              <a:rPr lang="en-US" sz="6000" b="1" dirty="0">
                <a:solidFill>
                  <a:srgbClr val="303030"/>
                </a:solidFill>
                <a:latin typeface="Roboto Bold"/>
                <a:ea typeface="Roboto Bold"/>
                <a:cs typeface="Roboto Bold"/>
                <a:sym typeface="Roboto Bold"/>
              </a:rPr>
              <a:t>INSERT TITLE HERE</a:t>
            </a:r>
          </a:p>
          <a:p>
            <a:pPr algn="ctr">
              <a:lnSpc>
                <a:spcPts val="9271"/>
              </a:lnSpc>
            </a:pPr>
            <a:endParaRPr lang="en-US" sz="7599" b="1" dirty="0">
              <a:solidFill>
                <a:srgbClr val="30303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1601" y="6350370"/>
            <a:ext cx="15621000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Add Author List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Roboto Bold</vt:lpstr>
      <vt:lpstr>Roboto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Minimalistic Company Profile Presentation</dc:title>
  <cp:lastModifiedBy>Jen Stogowski</cp:lastModifiedBy>
  <cp:revision>8</cp:revision>
  <dcterms:created xsi:type="dcterms:W3CDTF">2006-08-16T00:00:00Z</dcterms:created>
  <dcterms:modified xsi:type="dcterms:W3CDTF">2025-07-28T16:57:44Z</dcterms:modified>
  <dc:identifier>DAGuaeuTRJQ</dc:identifier>
</cp:coreProperties>
</file>